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70DD-5ECA-6719-6956-5A6F81E39A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8F4EC-C977-F1DA-72D7-DE44BDAED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F6048-4962-7387-D01C-9B13CA79D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47A01-81F6-4296-3ED6-7D205D7AD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E304B-0512-4BF5-1862-88F6893CC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037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3EA0-4F83-84A6-72FA-E520F4E98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EAEA39-A7C5-81C6-A290-7FD1327B6A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6A806-79E6-B5A4-1714-F4E5D304D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0F07B-9609-1E3B-E9BF-96E0951E0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6D09E-4C8E-14C2-4DC5-445F38EA6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6102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2590EA-7939-126B-C562-0197442471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239DC1-7CFF-1321-AD95-8DF926633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50F90-2824-25CD-B552-55E7E7D9D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E99F6-1C2C-3B63-F52C-CF98B3C6B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E8C8A-0615-183D-E043-2D6B0BC6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2535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BBF73-092E-8C58-3728-2439E8406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0CF25-6B2A-8253-C5B1-287D5EE3D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BE8D2-02EB-BDDD-3F6E-AE1E8CC37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51572-6820-11BE-97B8-473439ADF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D2AB8-8955-2C45-A456-2D6CF6293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7936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0340F-4D84-F1C0-0B69-2219FEE0E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FF6EC-808F-E174-F886-99852ACFE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3B2D1-C8B6-E2BC-9E16-8932F4253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0056B-4F2B-E5F1-8D30-E0292E172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0FFF4-68E2-92E5-517C-4C67C47BE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2435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4FDDA-64E8-F76C-FE5F-0C5DE81D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7A837-9FDB-998B-C0B7-13D4B2E6D5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C4E711-4CCB-EEDA-62E9-F3C9742C6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F1C53-4712-3AEC-ABA8-CCF54A3A9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01C4AF-1349-6058-7BB9-6A7F9708B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68736-42EB-0F7E-A6DF-16AA3DFE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7352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084B1-E5F2-9521-B8C7-50CFA56D3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62F85-211D-F889-F702-5FB53A8B6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4D0509-270E-2C7F-0F7B-AEDE04972E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76B2B7-E43E-0A4F-DF40-D76BC956C4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88C997-8DBA-8752-0049-4FC4ABBA1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D6923E-389C-E890-FAC0-9A1E3A92C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B596F9-3CBB-113B-0C94-E66ED7239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DEB9FD-31C4-5910-611E-C3911A589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8892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117B4-7B74-4EA3-3B74-C0D3D03C3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CDF968-B6AB-04F9-580E-DA467DFBB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94B7F-A3A4-8415-104B-43849C662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D7E1F0-0FDD-8F6C-D9B9-0C3AFBC05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198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5FD2F3-60BB-C348-A9A4-6FDFF349E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AD1317-C905-3029-74C0-DB548735B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CBA499-ACEA-4C5D-C477-06024A832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191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06274-5DE7-56FD-9F47-6BD5C8202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1A1C9-43F9-ACE6-5D81-63E6A08D3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9EDA1A-8AE8-618C-A876-E35E77BAE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40717D-F25C-0B01-3BA2-A766E3EBD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D4E26-A466-93B1-393D-2FC8DD908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CF9F9-9EE2-F5FC-CA62-9769F3C47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6771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0C69-4BD0-D26B-F1DD-89CE30A05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72E6B4-D6FC-E287-486E-254D557029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4F442E-B489-B5C8-4717-03E51124E7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C50A80-7162-2B68-70E3-3EF00BF10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C66F34-C483-532D-8C85-10E978DD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49012-29DA-D93D-3051-1B0A90595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829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F8E0E5-F805-98B0-2693-DADCEC44D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9B271-9449-7B63-E282-29E9ABD99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D542B-63E6-A31F-B57A-C63AF5F70A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5964D7-9ACC-4F47-AED9-B8C6A485DA4B}" type="datetimeFigureOut">
              <a:rPr lang="en-CA" smtClean="0"/>
              <a:t>2023-12-02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432C8-F12B-D58E-734F-DCE272AB7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71C2C-298B-D91D-094B-BAC2EBC5D1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74B25-09DD-4FC7-9DA4-D196F52144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2744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CC744-B17E-B57B-E5F9-EB2155D2C4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4C6ADB-196D-E209-C39E-7EB3077CBF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screen shot of a truck&#10;&#10;Description automatically generated">
            <a:extLst>
              <a:ext uri="{FF2B5EF4-FFF2-40B4-BE49-F238E27FC236}">
                <a16:creationId xmlns:a16="http://schemas.microsoft.com/office/drawing/2014/main" id="{BED14F84-7100-D707-B67E-6F16FB6D4A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467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1A61B0B-BAFB-4301-350D-C09BB9DC8B50}"/>
              </a:ext>
            </a:extLst>
          </p:cNvPr>
          <p:cNvCxnSpPr>
            <a:cxnSpLocks/>
          </p:cNvCxnSpPr>
          <p:nvPr/>
        </p:nvCxnSpPr>
        <p:spPr>
          <a:xfrm>
            <a:off x="2734574" y="2009955"/>
            <a:ext cx="7850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D111C76-1D8E-9AB9-503E-9E90FF4C7916}"/>
              </a:ext>
            </a:extLst>
          </p:cNvPr>
          <p:cNvSpPr/>
          <p:nvPr/>
        </p:nvSpPr>
        <p:spPr>
          <a:xfrm>
            <a:off x="172528" y="1802926"/>
            <a:ext cx="2648311" cy="4140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Pre-Trip Inspection Menu</a:t>
            </a:r>
          </a:p>
        </p:txBody>
      </p:sp>
    </p:spTree>
    <p:extLst>
      <p:ext uri="{BB962C8B-B14F-4D97-AF65-F5344CB8AC3E}">
        <p14:creationId xmlns:p14="http://schemas.microsoft.com/office/powerpoint/2010/main" val="93860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62889E32-BD5E-4682-AAC1-5508AF64E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387"/>
            <a:ext cx="12192000" cy="6858000"/>
          </a:xfr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296C93C-CD26-4C8D-52D8-F4938D342503}"/>
              </a:ext>
            </a:extLst>
          </p:cNvPr>
          <p:cNvCxnSpPr>
            <a:cxnSpLocks/>
          </p:cNvCxnSpPr>
          <p:nvPr/>
        </p:nvCxnSpPr>
        <p:spPr>
          <a:xfrm>
            <a:off x="327804" y="5752381"/>
            <a:ext cx="4313" cy="6103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AA328A9-5717-D751-A35B-1A5468128471}"/>
              </a:ext>
            </a:extLst>
          </p:cNvPr>
          <p:cNvSpPr/>
          <p:nvPr/>
        </p:nvSpPr>
        <p:spPr>
          <a:xfrm>
            <a:off x="0" y="5312434"/>
            <a:ext cx="664234" cy="4399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Exit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B8F8274-EB53-51D4-38BC-D488501CA8C6}"/>
              </a:ext>
            </a:extLst>
          </p:cNvPr>
          <p:cNvSpPr/>
          <p:nvPr/>
        </p:nvSpPr>
        <p:spPr>
          <a:xfrm>
            <a:off x="252411" y="4711461"/>
            <a:ext cx="976313" cy="381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Settings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A3A6B73-D1B1-A1DB-6523-FD173C6F0971}"/>
              </a:ext>
            </a:extLst>
          </p:cNvPr>
          <p:cNvCxnSpPr>
            <a:stCxn id="11" idx="2"/>
          </p:cNvCxnSpPr>
          <p:nvPr/>
        </p:nvCxnSpPr>
        <p:spPr>
          <a:xfrm>
            <a:off x="740568" y="5092461"/>
            <a:ext cx="16670" cy="1270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093FDE5-A9C8-E278-CD7F-06EA29654083}"/>
              </a:ext>
            </a:extLst>
          </p:cNvPr>
          <p:cNvSpPr/>
          <p:nvPr/>
        </p:nvSpPr>
        <p:spPr>
          <a:xfrm>
            <a:off x="833572" y="5163225"/>
            <a:ext cx="933450" cy="37623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Tutorial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2E3A638-6AA9-49D5-FF0B-6D9755787EA1}"/>
              </a:ext>
            </a:extLst>
          </p:cNvPr>
          <p:cNvCxnSpPr>
            <a:stCxn id="15" idx="2"/>
          </p:cNvCxnSpPr>
          <p:nvPr/>
        </p:nvCxnSpPr>
        <p:spPr>
          <a:xfrm>
            <a:off x="1300297" y="5539462"/>
            <a:ext cx="0" cy="823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755FA20-021A-3268-6BDB-AF224E34FC52}"/>
              </a:ext>
            </a:extLst>
          </p:cNvPr>
          <p:cNvSpPr/>
          <p:nvPr/>
        </p:nvSpPr>
        <p:spPr>
          <a:xfrm>
            <a:off x="1987550" y="5682890"/>
            <a:ext cx="1752600" cy="3746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Next Inspection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1BC8CDDD-5B63-E572-5853-AAC288398122}"/>
              </a:ext>
            </a:extLst>
          </p:cNvPr>
          <p:cNvCxnSpPr>
            <a:stCxn id="20" idx="1"/>
          </p:cNvCxnSpPr>
          <p:nvPr/>
        </p:nvCxnSpPr>
        <p:spPr>
          <a:xfrm rot="10800000" flipV="1">
            <a:off x="1767022" y="5870214"/>
            <a:ext cx="220528" cy="4924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DC1FB79-E90B-7955-FD32-5088C947C2E3}"/>
              </a:ext>
            </a:extLst>
          </p:cNvPr>
          <p:cNvSpPr/>
          <p:nvPr/>
        </p:nvSpPr>
        <p:spPr>
          <a:xfrm>
            <a:off x="10166350" y="5163225"/>
            <a:ext cx="1981200" cy="40108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Zoom Adjustment</a:t>
            </a: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1519E71E-44CD-4987-0970-107259509A40}"/>
              </a:ext>
            </a:extLst>
          </p:cNvPr>
          <p:cNvCxnSpPr>
            <a:stCxn id="23" idx="2"/>
          </p:cNvCxnSpPr>
          <p:nvPr/>
        </p:nvCxnSpPr>
        <p:spPr>
          <a:xfrm rot="16200000" flipH="1">
            <a:off x="10894279" y="5826979"/>
            <a:ext cx="976192" cy="4508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186F82B-8894-4CE1-1C8A-AECED69DE273}"/>
              </a:ext>
            </a:extLst>
          </p:cNvPr>
          <p:cNvSpPr/>
          <p:nvPr/>
        </p:nvSpPr>
        <p:spPr>
          <a:xfrm>
            <a:off x="5706793" y="5752381"/>
            <a:ext cx="674822" cy="3295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Hint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D05A464-37D3-7DFA-3339-D835C55E8688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3773487" y="5917144"/>
            <a:ext cx="1933306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856B602-9E5D-1FFA-D268-09804A9F70DD}"/>
              </a:ext>
            </a:extLst>
          </p:cNvPr>
          <p:cNvCxnSpPr>
            <a:cxnSpLocks/>
          </p:cNvCxnSpPr>
          <p:nvPr/>
        </p:nvCxnSpPr>
        <p:spPr>
          <a:xfrm>
            <a:off x="3774677" y="5917143"/>
            <a:ext cx="0" cy="559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216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red truck with white trailer&#10;&#10;Description automatically generated">
            <a:extLst>
              <a:ext uri="{FF2B5EF4-FFF2-40B4-BE49-F238E27FC236}">
                <a16:creationId xmlns:a16="http://schemas.microsoft.com/office/drawing/2014/main" id="{C9823ABA-05A1-CB05-5DB6-4B9A48EBE9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67525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7D06137-6336-9C31-54B6-5C1DD140A410}"/>
              </a:ext>
            </a:extLst>
          </p:cNvPr>
          <p:cNvSpPr/>
          <p:nvPr/>
        </p:nvSpPr>
        <p:spPr>
          <a:xfrm>
            <a:off x="1893933" y="5887121"/>
            <a:ext cx="1043214" cy="2703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Checklist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12BC613-5D71-93F5-B7E7-27AAAA2C2857}"/>
              </a:ext>
            </a:extLst>
          </p:cNvPr>
          <p:cNvSpPr/>
          <p:nvPr/>
        </p:nvSpPr>
        <p:spPr>
          <a:xfrm>
            <a:off x="3009537" y="6264773"/>
            <a:ext cx="1132114" cy="4499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Finish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3B318E1-E926-859F-4A78-620007F464D0}"/>
              </a:ext>
            </a:extLst>
          </p:cNvPr>
          <p:cNvSpPr/>
          <p:nvPr/>
        </p:nvSpPr>
        <p:spPr>
          <a:xfrm>
            <a:off x="7968343" y="1698171"/>
            <a:ext cx="1277257" cy="5225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Side Menu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15B3E91-39C6-689F-6D71-28328EDF88E4}"/>
              </a:ext>
            </a:extLst>
          </p:cNvPr>
          <p:cNvCxnSpPr/>
          <p:nvPr/>
        </p:nvCxnSpPr>
        <p:spPr>
          <a:xfrm>
            <a:off x="9260114" y="1944914"/>
            <a:ext cx="7257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69A0CE7-87F4-A45B-9797-5D7A80494A54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15540" y="6489745"/>
            <a:ext cx="593997" cy="2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FFD86E6-D49E-BF57-F14A-93609A247247}"/>
              </a:ext>
            </a:extLst>
          </p:cNvPr>
          <p:cNvSpPr/>
          <p:nvPr/>
        </p:nvSpPr>
        <p:spPr>
          <a:xfrm>
            <a:off x="0" y="5887121"/>
            <a:ext cx="664234" cy="2703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Exit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DCEFB69-BF3B-68F8-0C19-D5F19A82BCE1}"/>
              </a:ext>
            </a:extLst>
          </p:cNvPr>
          <p:cNvSpPr/>
          <p:nvPr/>
        </p:nvSpPr>
        <p:spPr>
          <a:xfrm>
            <a:off x="247610" y="5554406"/>
            <a:ext cx="1043214" cy="2703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Settings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A6A059C-F293-4187-D05F-F90CBA9EC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102" y="5136884"/>
            <a:ext cx="999831" cy="440457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499506D-1DD6-763D-F127-ACFBD502AF07}"/>
              </a:ext>
            </a:extLst>
          </p:cNvPr>
          <p:cNvSpPr/>
          <p:nvPr/>
        </p:nvSpPr>
        <p:spPr>
          <a:xfrm>
            <a:off x="10210799" y="5496479"/>
            <a:ext cx="1981200" cy="40108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Zoom Adjustment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AD119913-F5E1-E18E-8AD5-7DC39106E631}"/>
              </a:ext>
            </a:extLst>
          </p:cNvPr>
          <p:cNvCxnSpPr>
            <a:cxnSpLocks/>
          </p:cNvCxnSpPr>
          <p:nvPr/>
        </p:nvCxnSpPr>
        <p:spPr>
          <a:xfrm rot="10800000" flipV="1">
            <a:off x="1752598" y="5987577"/>
            <a:ext cx="141334" cy="3499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DD07417-D16D-CD86-D0B2-CDC2E168E85E}"/>
              </a:ext>
            </a:extLst>
          </p:cNvPr>
          <p:cNvCxnSpPr>
            <a:cxnSpLocks/>
          </p:cNvCxnSpPr>
          <p:nvPr/>
        </p:nvCxnSpPr>
        <p:spPr>
          <a:xfrm>
            <a:off x="332117" y="6157449"/>
            <a:ext cx="0" cy="180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E4D87B8-60DC-AC98-960B-89136F2411B4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769217" y="5824734"/>
            <a:ext cx="0" cy="537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233BCF8-A7E6-8DEE-146F-9671E385F6CA}"/>
              </a:ext>
            </a:extLst>
          </p:cNvPr>
          <p:cNvCxnSpPr>
            <a:cxnSpLocks/>
          </p:cNvCxnSpPr>
          <p:nvPr/>
        </p:nvCxnSpPr>
        <p:spPr>
          <a:xfrm>
            <a:off x="1363215" y="5432425"/>
            <a:ext cx="30802" cy="930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DA8EF3B3-672B-DE9E-E6B3-B957417C1199}"/>
              </a:ext>
            </a:extLst>
          </p:cNvPr>
          <p:cNvCxnSpPr>
            <a:stCxn id="24" idx="2"/>
          </p:cNvCxnSpPr>
          <p:nvPr/>
        </p:nvCxnSpPr>
        <p:spPr>
          <a:xfrm rot="16200000" flipH="1">
            <a:off x="11097418" y="6001542"/>
            <a:ext cx="627063" cy="4191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915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19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Humza Sheikh</dc:creator>
  <cp:lastModifiedBy>Humza Sheikh</cp:lastModifiedBy>
  <cp:revision>1</cp:revision>
  <dcterms:created xsi:type="dcterms:W3CDTF">2023-12-02T20:27:11Z</dcterms:created>
  <dcterms:modified xsi:type="dcterms:W3CDTF">2023-12-02T21:16:53Z</dcterms:modified>
</cp:coreProperties>
</file>

<file path=docProps/thumbnail.jpeg>
</file>